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30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2184" y="5075237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866900" y="607514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86043"/>
            <a:ext cx="9144000" cy="2387600"/>
          </a:xfrm>
        </p:spPr>
        <p:txBody>
          <a:bodyPr>
            <a:normAutofit/>
          </a:bodyPr>
          <a:lstStyle/>
          <a:p>
            <a:r>
              <a:rPr lang="en-GB" sz="5200" b="1" dirty="0" smtClean="0"/>
              <a:t>Motor Planning</a:t>
            </a:r>
            <a:endParaRPr lang="en-GB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7640" y="2825087"/>
            <a:ext cx="6690360" cy="2340638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/>
              <a:t>This </a:t>
            </a:r>
            <a:r>
              <a:rPr lang="en-GB" b="1" dirty="0" smtClean="0"/>
              <a:t>will </a:t>
            </a:r>
            <a:r>
              <a:rPr lang="en-GB" b="1" dirty="0"/>
              <a:t>help </a:t>
            </a:r>
            <a:r>
              <a:rPr lang="en-GB" b="1" dirty="0" smtClean="0"/>
              <a:t>staff: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Understand what motor planning 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Know how </a:t>
            </a:r>
            <a:r>
              <a:rPr lang="en-GB" b="1" dirty="0"/>
              <a:t>you might notice if someone is having difficulties with </a:t>
            </a:r>
            <a:r>
              <a:rPr lang="en-GB" b="1" dirty="0" smtClean="0"/>
              <a:t>motor planning skills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Select activities </a:t>
            </a:r>
            <a:r>
              <a:rPr lang="en-GB" b="1" dirty="0"/>
              <a:t>to support those who are having difficulties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Completing movements in slow motion while talking through 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94" y="1756365"/>
            <a:ext cx="4212771" cy="37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If learning a new skill, encourage the child </a:t>
            </a:r>
            <a:r>
              <a:rPr lang="en-GB" dirty="0" smtClean="0"/>
              <a:t>to: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Say </a:t>
            </a:r>
            <a:r>
              <a:rPr lang="en-GB" dirty="0"/>
              <a:t>what they need to </a:t>
            </a:r>
            <a:r>
              <a:rPr lang="en-GB" dirty="0" smtClean="0"/>
              <a:t>do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</a:t>
            </a:r>
            <a:r>
              <a:rPr lang="en-GB" dirty="0"/>
              <a:t>a go and then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</a:t>
            </a:r>
            <a:r>
              <a:rPr lang="en-GB" dirty="0" smtClean="0"/>
              <a:t>iscuss </a:t>
            </a:r>
            <a:r>
              <a:rPr lang="en-GB" dirty="0"/>
              <a:t>how it went and what could be done </a:t>
            </a:r>
            <a:r>
              <a:rPr lang="en-GB" dirty="0" smtClean="0"/>
              <a:t>differently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66" y="1980334"/>
            <a:ext cx="5048634" cy="32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Buddy the child with someone who will encourage the </a:t>
            </a:r>
            <a:r>
              <a:rPr lang="en-GB" dirty="0" smtClean="0"/>
              <a:t>them </a:t>
            </a:r>
            <a:r>
              <a:rPr lang="en-GB" dirty="0"/>
              <a:t>to practice.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37" y="1348179"/>
            <a:ext cx="3300197" cy="42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Complete fine motor activities – see </a:t>
            </a:r>
            <a:r>
              <a:rPr lang="en-GB" i="1" dirty="0" err="1"/>
              <a:t>Movement:Handwriting</a:t>
            </a:r>
            <a:r>
              <a:rPr lang="en-GB" i="1" dirty="0"/>
              <a:t> </a:t>
            </a:r>
            <a:r>
              <a:rPr lang="en-GB" dirty="0"/>
              <a:t>and other activities.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185" y="1838643"/>
            <a:ext cx="3119295" cy="38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Complete Body Awareness activities – see Body Awareness page – in a small group.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00" y="2072640"/>
            <a:ext cx="4859755" cy="30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About These Skills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50" y="1473959"/>
            <a:ext cx="5113920" cy="4693911"/>
          </a:xfrm>
        </p:spPr>
        <p:txBody>
          <a:bodyPr>
            <a:normAutofit/>
          </a:bodyPr>
          <a:lstStyle/>
          <a:p>
            <a:r>
              <a:rPr lang="en-GB" sz="2400" dirty="0"/>
              <a:t>Unless we are learning a new skill, our movements become automatic. </a:t>
            </a:r>
            <a:endParaRPr lang="en-GB" sz="2400" dirty="0" smtClean="0"/>
          </a:p>
          <a:p>
            <a:r>
              <a:rPr lang="en-GB" sz="2400" dirty="0" smtClean="0"/>
              <a:t>Motor </a:t>
            </a:r>
            <a:r>
              <a:rPr lang="en-GB" sz="2400" dirty="0"/>
              <a:t>planning is developed through experience; a child will learn to stand, balance, take a step, walk, then run and jump and so on. </a:t>
            </a:r>
            <a:endParaRPr lang="en-GB" sz="2400" dirty="0" smtClean="0"/>
          </a:p>
          <a:p>
            <a:r>
              <a:rPr lang="en-GB" sz="2400" dirty="0" smtClean="0"/>
              <a:t>Each </a:t>
            </a:r>
            <a:r>
              <a:rPr lang="en-GB" sz="2400" dirty="0"/>
              <a:t>skill is learnt and used to further develop mastery over movement ability for new </a:t>
            </a:r>
            <a:r>
              <a:rPr lang="en-GB" sz="2400" dirty="0" smtClean="0"/>
              <a:t>actions.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0" y="1473959"/>
            <a:ext cx="5395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Motor planning is the ability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Have the idea for the movement required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To be able to organise movements for the 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To sequence the movements in a coordinated manner 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To know through feedback from the body if the action has been completed correctly with the ability to adjust to the demands of the task. </a:t>
            </a:r>
          </a:p>
        </p:txBody>
      </p:sp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677442"/>
            <a:ext cx="10515600" cy="9723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About Motor Planning</a:t>
            </a:r>
            <a:endParaRPr lang="en-GB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762" y="1649798"/>
            <a:ext cx="3153823" cy="4205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492" y="181789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Motor planning is highly complex, but a normal part of development.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Difficulties in this area have a significant impact on the ability to complete everyday tasks.</a:t>
            </a:r>
          </a:p>
        </p:txBody>
      </p:sp>
    </p:spTree>
    <p:extLst>
      <p:ext uri="{BB962C8B-B14F-4D97-AF65-F5344CB8AC3E}">
        <p14:creationId xmlns:p14="http://schemas.microsoft.com/office/powerpoint/2010/main" val="28723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8526"/>
            <a:ext cx="10515600" cy="90674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Challenges with Motor Planning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707302"/>
            <a:ext cx="4345908" cy="4800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The child may present as:</a:t>
            </a:r>
            <a:endParaRPr lang="en-GB" dirty="0"/>
          </a:p>
          <a:p>
            <a:pPr lvl="0"/>
            <a:r>
              <a:rPr lang="en-GB" dirty="0"/>
              <a:t>Awkward and clumsy when moving around</a:t>
            </a:r>
          </a:p>
          <a:p>
            <a:pPr lvl="0"/>
            <a:r>
              <a:rPr lang="en-GB" dirty="0"/>
              <a:t>Untidy in appearance</a:t>
            </a:r>
          </a:p>
          <a:p>
            <a:pPr lvl="0"/>
            <a:r>
              <a:rPr lang="en-GB" dirty="0"/>
              <a:t>Avoidant of new tasks </a:t>
            </a:r>
          </a:p>
          <a:p>
            <a:pPr lvl="0"/>
            <a:r>
              <a:rPr lang="en-GB" dirty="0"/>
              <a:t>During tasks, the child can describe what they need to do but they have difficulty carrying out the actions</a:t>
            </a:r>
          </a:p>
          <a:p>
            <a:pPr lvl="0"/>
            <a:r>
              <a:rPr lang="en-GB" dirty="0"/>
              <a:t>Delayed in handwriting development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74" y="1992086"/>
            <a:ext cx="2478721" cy="3850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7613" y="1707302"/>
            <a:ext cx="41115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Unable to complete construction activity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The class clown to distract from their difficulties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Having difficulty with dressing and feeding themselves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Consistently making the same mistakes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Delayed in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4253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0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20097"/>
            <a:ext cx="5044771" cy="44699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Activities to support a child with motor planning difficulties can be completed with a whole class, small groups or </a:t>
            </a:r>
            <a:r>
              <a:rPr lang="en-GB" dirty="0" smtClean="0"/>
              <a:t>individually.</a:t>
            </a:r>
          </a:p>
          <a:p>
            <a:r>
              <a:rPr lang="en-GB" dirty="0" smtClean="0"/>
              <a:t>Providing </a:t>
            </a:r>
            <a:r>
              <a:rPr lang="en-GB" dirty="0"/>
              <a:t>movement based activity will enable the brain to receive information about movements to aid laying down of motor memory to develop motor skills. </a:t>
            </a:r>
            <a:endParaRPr lang="en-GB" dirty="0" smtClean="0"/>
          </a:p>
          <a:p>
            <a:r>
              <a:rPr lang="en-GB" dirty="0" smtClean="0"/>
              <a:t>Repetition </a:t>
            </a:r>
            <a:r>
              <a:rPr lang="en-GB" dirty="0"/>
              <a:t>is very important for children with this difficulty.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63" y="2027156"/>
            <a:ext cx="4770516" cy="35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1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973720"/>
            <a:ext cx="5044771" cy="4381647"/>
          </a:xfrm>
        </p:spPr>
        <p:txBody>
          <a:bodyPr>
            <a:normAutofit/>
          </a:bodyPr>
          <a:lstStyle/>
          <a:p>
            <a:r>
              <a:rPr lang="en-GB" dirty="0"/>
              <a:t>Sensory motor circuits in a small group with support – see Movement: Sensory section.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98" y="2463298"/>
            <a:ext cx="4557923" cy="3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0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918066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Encouraging dressing in front of a mirror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372" y="2006377"/>
            <a:ext cx="3243756" cy="40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Animal walks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301" y="1955504"/>
            <a:ext cx="5523809" cy="39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6642469" cy="4469958"/>
          </a:xfrm>
        </p:spPr>
        <p:txBody>
          <a:bodyPr>
            <a:normAutofit/>
          </a:bodyPr>
          <a:lstStyle/>
          <a:p>
            <a:r>
              <a:rPr lang="en-GB" dirty="0"/>
              <a:t>Movement to sequences – </a:t>
            </a:r>
            <a:r>
              <a:rPr lang="en-GB" i="1" dirty="0"/>
              <a:t>Simon Says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48" y="2361342"/>
            <a:ext cx="5637775" cy="35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463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Motor Planning</vt:lpstr>
      <vt:lpstr>About These Skills</vt:lpstr>
      <vt:lpstr>About Motor Planning</vt:lpstr>
      <vt:lpstr>Challenges with Motor Planning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40</cp:revision>
  <dcterms:created xsi:type="dcterms:W3CDTF">2015-12-23T18:45:15Z</dcterms:created>
  <dcterms:modified xsi:type="dcterms:W3CDTF">2019-03-08T10:52:19Z</dcterms:modified>
</cp:coreProperties>
</file>